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Using AsyncStorage for Persistent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11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lightweight key-value storage solution for React Native with a simple API for persisting app data between sessions.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Did you know 94% of mobile apps require some form of data persistence?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3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97304"/>
            <a:ext cx="723304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Management Strategies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41351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85572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Namespace Keys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93790" y="5296972"/>
            <a:ext cx="3069312" cy="22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prefixes like '@myapp:user:preferences' to organize data and prevent conflicts with other libraries. Example: AsyncStorage.setItem('@myapp:settings:theme', 'dark').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253" y="4141351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8253" y="485572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Utility Functions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118253" y="5296972"/>
            <a:ext cx="3069312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wrapper functions like storeData(key, value) and getData(key) that handle JSON serialization and error handling automatically. Centralize these in a StorageService.js file.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716" y="4141351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2716" y="485572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 Management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42716" y="5296972"/>
            <a:ext cx="3069312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AsyncStorage with Redux using persist-redux to automatically sync your store. Configure persistConfig with whitelist/blacklist to control which reducers are persisted.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179" y="4141351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67179" y="485572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Versioning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767179" y="5296972"/>
            <a:ext cx="3069431" cy="22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a schema version alongside your data (e.g., '@myapp:version': '1.2.0'). On app launch, check version and run migration functions to update stored data structures when needed.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9080"/>
            <a:ext cx="6696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Considerations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517458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517458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517458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517458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0394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AsyncStorage is unencrypted by default. Never store passwords or API keys.</a:t>
            </a:r>
            <a:endParaRPr lang="en-US" sz="1750" dirty="0"/>
          </a:p>
        </p:txBody>
      </p:sp>
      <p:sp>
        <p:nvSpPr>
          <p:cNvPr id="8" name="Text 2"/>
          <p:cNvSpPr/>
          <p:nvPr/>
        </p:nvSpPr>
        <p:spPr>
          <a:xfrm>
            <a:off x="793790" y="66574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SecureStore for authentication tokens. Implement data sanitization and consider obfuscation when needed.</a:t>
            </a:r>
            <a:endParaRPr lang="en-US" sz="17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0802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23342" y="1644848"/>
            <a:ext cx="22860" cy="588395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1230094" y="1862971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793730" y="164484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28" y="1683068"/>
            <a:ext cx="306110" cy="3826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44065" y="171497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 Solution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2044065" y="2156222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AsyncStorage offers straightforward data persistence for React Native apps.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230094" y="3436025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30" y="321790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28" y="3256121"/>
            <a:ext cx="306110" cy="3826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44065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Right Tool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2044065" y="3729276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AsyncStorage for preferences, non-sensitive data, and caching.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230094" y="5009078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30" y="479095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28" y="4829175"/>
            <a:ext cx="306110" cy="38266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44065" y="48610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Aware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2044065" y="5302329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 limitations: unencrypted, ~6MB capacity, string-only storage.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230094" y="6582132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1C7B6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30" y="636401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28" y="6402229"/>
            <a:ext cx="306110" cy="38266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44065" y="6434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2044065" y="6875383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error handling, batching, and consistent naming conventions.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64668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AsyncStorage?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902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Native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storage solution built specifically for React Native applications.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Key-Value System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Asynchronous, unencrypted storage with a global namespace across your app.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3230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 Maintained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Available via @react-native-async-storage/async-storage with up to 6MB capacity.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9886"/>
            <a:ext cx="7586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to Use AsyncStorage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94133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Preferences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settings that persist between app launches.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74" y="494133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 Tokens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non-sensitive authentication data.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3261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 &amp; App State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Preserve user input and application state.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6368653"/>
            <a:ext cx="340162" cy="34016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Offline Caching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Cache data for offline access.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1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AsyncStorage vs Alternatives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78731"/>
            <a:ext cx="7556421" cy="3629739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8635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3330059"/>
            <a:ext cx="1579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069074" y="3330059"/>
            <a:ext cx="1448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979194" y="3330059"/>
            <a:ext cx="1335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776204" y="3330059"/>
            <a:ext cx="13395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 Limit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383667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3980378"/>
            <a:ext cx="1579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AsyncStorage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069074" y="3980378"/>
            <a:ext cx="1448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Key-Value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79194" y="3980378"/>
            <a:ext cx="1335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776204" y="3980378"/>
            <a:ext cx="13395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~6MB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448698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4630698"/>
            <a:ext cx="1579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SecureStore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3069074" y="4630698"/>
            <a:ext cx="1448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Key-Value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979194" y="4630698"/>
            <a:ext cx="1335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776204" y="4630698"/>
            <a:ext cx="13395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2KB per value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550021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462" y="5643920"/>
            <a:ext cx="1579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SQLite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3069074" y="5643920"/>
            <a:ext cx="1448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Relational DB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979194" y="5643920"/>
            <a:ext cx="1335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776204" y="5643920"/>
            <a:ext cx="13395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Larger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801410" y="615053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28462" y="6294239"/>
            <a:ext cx="1579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Realm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3069074" y="6294239"/>
            <a:ext cx="1448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 DB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4979194" y="6294239"/>
            <a:ext cx="1335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6776204" y="6294239"/>
            <a:ext cx="13395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13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Getting Started with AsyncStorage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2904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29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1946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npm install @react-native-async-storage/async-storage in your project.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27208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272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import AsyncStorage from '@react-native-async-storage/async-storage' to your file.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71511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715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2055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basic operations: setItem, getItem, removeItem, and clear.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457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Basic CRUD Operations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Create/Update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AsyncStorage.setItem(key, value)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AsyncStorage.getItem(key)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Delete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AsyncStorage.removeItem(key)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Delete All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AsyncStorage.clear()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016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Storing Complex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Serialize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objects to strings using JSON.stringify()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serialized data with AsyncStorage.setItem()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Retrieve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data with AsyncStorage.getItem()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Parse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back to objects with JSON.parse()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805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Batch Operations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48658"/>
            <a:ext cx="241994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Benefits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113598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operations are 40% faster than individual calls. They optimize storage access and reduce overhead.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857381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93790" y="3351728"/>
            <a:ext cx="6300073" cy="1433274"/>
          </a:xfrm>
          <a:prstGeom prst="roundRect">
            <a:avLst>
              <a:gd name="adj" fmla="val 5317"/>
            </a:avLst>
          </a:prstGeom>
          <a:solidFill>
            <a:srgbClr val="FBE1D0"/>
          </a:solidFill>
          <a:ln/>
        </p:spPr>
      </p:sp>
      <p:sp>
        <p:nvSpPr>
          <p:cNvPr id="7" name="Shape 5"/>
          <p:cNvSpPr/>
          <p:nvPr/>
        </p:nvSpPr>
        <p:spPr>
          <a:xfrm>
            <a:off x="784741" y="3351728"/>
            <a:ext cx="6318171" cy="1433274"/>
          </a:xfrm>
          <a:prstGeom prst="roundRect">
            <a:avLst>
              <a:gd name="adj" fmla="val 1899"/>
            </a:avLst>
          </a:prstGeom>
          <a:solidFill>
            <a:srgbClr val="FBE1D0"/>
          </a:solidFill>
          <a:ln/>
        </p:spPr>
      </p:sp>
      <p:sp>
        <p:nvSpPr>
          <p:cNvPr id="8" name="Text 6"/>
          <p:cNvSpPr/>
          <p:nvPr/>
        </p:nvSpPr>
        <p:spPr>
          <a:xfrm>
            <a:off x="966192" y="3487817"/>
            <a:ext cx="5955268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AsyncStorage.multiSet([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['key1', 'value1'], 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['key2', 'value2']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])</a:t>
            </a:r>
            <a:endParaRPr lang="en-US" sz="14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4157" y="1671280"/>
            <a:ext cx="6300073" cy="420004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44157" y="607540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Available Methods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4157" y="6540341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multiSet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4157" y="6894076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multiGet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4157" y="7247811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multiRemove</a:t>
            </a:r>
            <a:endParaRPr lang="en-US" sz="14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8101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 Handling Best Practices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467" y="236612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try/catch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59246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Wrap AsyncStorage operations in error handling blocks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69" y="378642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fallbacks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4049554"/>
            <a:ext cx="4848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alternatives when data isn't available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90" y="520672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 retry logic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469850"/>
            <a:ext cx="48791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mechanisms for critical operations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6627019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Enable logging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890147"/>
            <a:ext cx="42337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persistence issues for debugging</a:t>
            </a:r>
            <a:endParaRPr lang="en-US" sz="175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2025-05-09T08:04:04Z</dcterms:created>
  <dcterms:modified xsi:type="dcterms:W3CDTF">2025-05-09T08:04:04Z</dcterms:modified>
</cp:coreProperties>
</file>